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58" r:id="rId5"/>
    <p:sldId id="261" r:id="rId6"/>
    <p:sldId id="262" r:id="rId7"/>
    <p:sldId id="265" r:id="rId8"/>
    <p:sldId id="263" r:id="rId9"/>
    <p:sldId id="264" r:id="rId10"/>
    <p:sldId id="266" r:id="rId11"/>
    <p:sldId id="268" r:id="rId12"/>
    <p:sldId id="269" r:id="rId13"/>
    <p:sldId id="271" r:id="rId14"/>
    <p:sldId id="270" r:id="rId15"/>
    <p:sldId id="267" r:id="rId16"/>
    <p:sldId id="276" r:id="rId17"/>
    <p:sldId id="277" r:id="rId18"/>
    <p:sldId id="278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46"/>
    <p:restoredTop sz="94592"/>
  </p:normalViewPr>
  <p:slideViewPr>
    <p:cSldViewPr snapToGrid="0" snapToObjects="1">
      <p:cViewPr varScale="1">
        <p:scale>
          <a:sx n="94" d="100"/>
          <a:sy n="94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Structured population models in </a:t>
            </a:r>
            <a:r>
              <a:rPr lang="en-US" dirty="0" err="1"/>
              <a:t>phylodynamics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3F934-A5B7-0A42-9183-5BB21DA3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rates and effective population sizes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243888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1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 fontScale="90000"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71447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3028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0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 lineage-specific birth, death and sampling rates based on discrete types.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</TotalTime>
  <Words>511</Words>
  <Application>Microsoft Macintosh PowerPoint</Application>
  <PresentationFormat>Widescreen</PresentationFormat>
  <Paragraphs>66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The structure coalescent model how lineage coalesce within and migrate between demes</vt:lpstr>
      <vt:lpstr>MASCOT approximates the structured coalescent to dramatically improve efficiency</vt:lpstr>
      <vt:lpstr>Migration rates and effective population sizes can be informed from outside data using a GLM approach</vt:lpstr>
      <vt:lpstr>Migration rates in the DTA model can be informed by transportation Data</vt:lpstr>
      <vt:lpstr>Time dependent predictors can be linked to migration rates and effective population sizes</vt:lpstr>
      <vt:lpstr>Multi-type birth-death process</vt:lpstr>
      <vt:lpstr>Variations</vt:lpstr>
      <vt:lpstr>Pros / Cons</vt:lpstr>
      <vt:lpstr>Example: tuberculosis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44</cp:revision>
  <dcterms:created xsi:type="dcterms:W3CDTF">2020-07-05T17:44:26Z</dcterms:created>
  <dcterms:modified xsi:type="dcterms:W3CDTF">2020-07-25T21:12:49Z</dcterms:modified>
</cp:coreProperties>
</file>